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5"/>
  </p:notesMasterIdLst>
  <p:handoutMasterIdLst>
    <p:handoutMasterId r:id="rId26"/>
  </p:handoutMasterIdLst>
  <p:sldIdLst>
    <p:sldId id="286" r:id="rId4"/>
    <p:sldId id="266" r:id="rId5"/>
    <p:sldId id="287" r:id="rId6"/>
    <p:sldId id="308" r:id="rId7"/>
    <p:sldId id="288" r:id="rId8"/>
    <p:sldId id="294" r:id="rId9"/>
    <p:sldId id="291" r:id="rId10"/>
    <p:sldId id="290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>
        <p:scale>
          <a:sx n="100" d="100"/>
          <a:sy n="100" d="100"/>
        </p:scale>
        <p:origin x="-1170" y="-22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7" name="Grafik 6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0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4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43.png"/><Relationship Id="rId2" Type="http://schemas.openxmlformats.org/officeDocument/2006/relationships/tags" Target="../tags/tag24.xml"/><Relationship Id="rId16" Type="http://schemas.openxmlformats.org/officeDocument/2006/relationships/image" Target="../media/image47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2.png"/><Relationship Id="rId5" Type="http://schemas.openxmlformats.org/officeDocument/2006/relationships/tags" Target="../tags/tag27.xml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tags" Target="../tags/tag26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tags" Target="../tags/tag33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34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7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4"/>
            <a:ext cx="5124548" cy="3543024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89177" y="2051724"/>
            <a:ext cx="5124546" cy="3543023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19525" y="2525478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939580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4084101"/>
            <a:ext cx="1466850" cy="480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24389" y="2815765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394742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9" y="4320540"/>
            <a:ext cx="3259455" cy="308610"/>
          </a:xfrm>
          <a:prstGeom prst="rect">
            <a:avLst/>
          </a:prstGeom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49900"/>
            <a:ext cx="451485" cy="17145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6" y="5788025"/>
            <a:ext cx="4170045" cy="45720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13510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36595" y="2406650"/>
            <a:ext cx="135255" cy="161925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81025" cy="21907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80" y="3463290"/>
            <a:ext cx="588645" cy="2209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7" y="2059597"/>
            <a:ext cx="5163225" cy="350250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73700" y="2191386"/>
            <a:ext cx="2453640" cy="348615"/>
          </a:xfrm>
          <a:prstGeom prst="rect">
            <a:avLst/>
          </a:prstGeom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502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/>
              <a:t>Stabilitätsbetrachtungen</a:t>
            </a:r>
            <a:endParaRPr lang="de-DE" dirty="0" smtClean="0"/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25725" y="2136140"/>
            <a:ext cx="571500" cy="2171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2005" y="3048635"/>
            <a:ext cx="198120" cy="21717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40000" y="3351530"/>
            <a:ext cx="175260" cy="18288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39900" y="3657600"/>
            <a:ext cx="800100" cy="18478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765272"/>
            <a:ext cx="4343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 smtClean="0"/>
              <a:t>Quelle</a:t>
            </a:r>
            <a:r>
              <a:rPr lang="de-DE" sz="1000" i="1" dirty="0" smtClean="0"/>
              <a:t>: nach </a:t>
            </a:r>
            <a:r>
              <a:rPr lang="de-DE" sz="1000" i="1" dirty="0" err="1" smtClean="0"/>
              <a:t>Deuflhard</a:t>
            </a:r>
            <a:r>
              <a:rPr lang="de-DE" sz="1000" i="1" dirty="0" smtClean="0"/>
              <a:t>, P. ; Bornemann, F.: Numerische Mathematik. II: Integration </a:t>
            </a:r>
            <a:r>
              <a:rPr lang="de-DE" sz="1000" i="1" dirty="0" smtClean="0"/>
              <a:t>gewöhnlicher </a:t>
            </a:r>
            <a:r>
              <a:rPr lang="de-DE" sz="1000" i="1" dirty="0" err="1" smtClean="0"/>
              <a:t>Diﬀerentialgleichungen</a:t>
            </a:r>
            <a:endParaRPr lang="de-DE" sz="1000" i="1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 von </a:t>
            </a:r>
            <a:r>
              <a:rPr lang="en-US" dirty="0" err="1" smtClean="0"/>
              <a:t>Toleranz</a:t>
            </a:r>
            <a:r>
              <a:rPr lang="en-US" dirty="0" smtClean="0"/>
              <a:t> und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73355" cy="173355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57307" y="3943350"/>
            <a:ext cx="234315" cy="215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Ablauf</a:t>
            </a:r>
            <a:r>
              <a:rPr lang="en-US" b="1" dirty="0" smtClean="0"/>
              <a:t>:</a:t>
            </a:r>
          </a:p>
        </p:txBody>
      </p:sp>
      <p:pic>
        <p:nvPicPr>
          <p:cNvPr id="2052" name="Picture 4" descr="C:\Sonstiges\Studium\9. Semester\SNE\Ausarbeitung\Vortrag\Bilder\steueru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" y="2862263"/>
            <a:ext cx="8924925" cy="26201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r>
              <a:rPr lang="en-US" dirty="0" smtClean="0"/>
              <a:t> und </a:t>
            </a:r>
            <a:r>
              <a:rPr lang="en-US" dirty="0" err="1" smtClean="0"/>
              <a:t>Ausblick</a:t>
            </a:r>
            <a:endParaRPr lang="de-DE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  <a:endParaRPr lang="en-US" dirty="0" smtClean="0"/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/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Rechenaufwand</a:t>
            </a:r>
            <a:r>
              <a:rPr lang="en-US" dirty="0" smtClean="0"/>
              <a:t> </a:t>
            </a:r>
            <a:r>
              <a:rPr lang="en-US" dirty="0" err="1" smtClean="0"/>
              <a:t>verringern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von </a:t>
            </a:r>
            <a:r>
              <a:rPr lang="en-US" dirty="0" err="1" smtClean="0"/>
              <a:t>wesentlicher</a:t>
            </a:r>
            <a:r>
              <a:rPr lang="en-US" dirty="0" smtClean="0"/>
              <a:t> </a:t>
            </a:r>
            <a:r>
              <a:rPr lang="en-US" dirty="0" err="1" smtClean="0"/>
              <a:t>Bedeutung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b="91292"/>
          <a:stretch>
            <a:fillRect/>
          </a:stretch>
        </p:blipFill>
        <p:spPr>
          <a:xfrm>
            <a:off x="791042" y="3545545"/>
            <a:ext cx="3228975" cy="283505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rcRect t="10171" b="69573"/>
          <a:stretch>
            <a:fillRect/>
          </a:stretch>
        </p:blipFill>
        <p:spPr>
          <a:xfrm>
            <a:off x="791042" y="4152900"/>
            <a:ext cx="3228975" cy="659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8000" y="2026991"/>
            <a:ext cx="5162400" cy="3567217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04512" y="3303490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8882" y="3652888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2" y="4040727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08518" y="2059597"/>
            <a:ext cx="5163228" cy="3502510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T \cdot \frac{1}{2}\Big( f(x_i) + f\big(x_i+Tf(x_i)\big) \Big)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e(t) = \mathcal{O}(T^p)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p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p=1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p=2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x_i(1-T+\frac{T^2}{2})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\cdot \lambda_i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lambda_i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A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dot{x}=Ax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_0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305</Words>
  <Application>Microsoft Office PowerPoint</Application>
  <PresentationFormat>Bildschirmpräsentation (4:3)</PresentationFormat>
  <Paragraphs>152</Paragraphs>
  <Slides>21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Agenda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Stabilitätsbetrachtungen</vt:lpstr>
      <vt:lpstr>Schrittweitensteuerung</vt:lpstr>
      <vt:lpstr>Schrittweitensteuerung</vt:lpstr>
      <vt:lpstr>Schrittweitensteuerung</vt:lpstr>
      <vt:lpstr>Zusammenfassung und Ausblick</vt:lpstr>
      <vt:lpstr>Zusammenfassung</vt:lpstr>
      <vt:lpstr>Ausblick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127</cp:revision>
  <cp:lastPrinted>2011-06-29T10:46:41Z</cp:lastPrinted>
  <dcterms:created xsi:type="dcterms:W3CDTF">2013-12-05T10:13:31Z</dcterms:created>
  <dcterms:modified xsi:type="dcterms:W3CDTF">2013-12-07T20:50:12Z</dcterms:modified>
</cp:coreProperties>
</file>